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256" r:id="rId2"/>
    <p:sldId id="258" r:id="rId3"/>
    <p:sldId id="259" r:id="rId4"/>
    <p:sldId id="261" r:id="rId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1" autoAdjust="0"/>
  </p:normalViewPr>
  <p:slideViewPr>
    <p:cSldViewPr>
      <p:cViewPr>
        <p:scale>
          <a:sx n="100" d="100"/>
          <a:sy n="100" d="100"/>
        </p:scale>
        <p:origin x="-294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32961-620B-45B0-86CE-2D257CA64474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C4A2D-7A46-4D99-BDF7-AA4A2B25B6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17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BC4A2D-7A46-4D99-BDF7-AA4A2B25B69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47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2" name="Объект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4" name="Объект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ъект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01.10.2018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8" y="3861048"/>
            <a:ext cx="6400800" cy="1752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Greek </a:t>
            </a:r>
            <a:r>
              <a:rPr lang="en-US" sz="6000" dirty="0"/>
              <a:t>mythology</a:t>
            </a:r>
            <a:endParaRPr lang="ru-RU" sz="600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Satyr</a:t>
            </a:r>
            <a:r>
              <a:rPr lang="en-US" b="1" dirty="0"/>
              <a:t/>
            </a:r>
            <a:br>
              <a:rPr lang="en-US" b="1" dirty="0"/>
            </a:br>
            <a:r>
              <a:rPr lang="ru-RU" dirty="0" err="1" smtClean="0"/>
              <a:t>Σάτυροι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7499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Bahnschrift" panose="020B0502040204020203" pitchFamily="34" charset="0"/>
              </a:rPr>
              <a:t>SATYR</a:t>
            </a:r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male nature spirit with ears and a tail resembling those of a horse, as well as a permanent, exaggerated </a:t>
            </a:r>
            <a:r>
              <a:rPr lang="en-US" dirty="0" smtClean="0"/>
              <a:t>erection. Early </a:t>
            </a:r>
            <a:r>
              <a:rPr lang="en-US" dirty="0"/>
              <a:t>artistic representations sometimes include horse-like legs, but, by the sixth century BC, they were more often represented with human legs</a:t>
            </a:r>
            <a:endParaRPr lang="ru-RU" dirty="0"/>
          </a:p>
        </p:txBody>
      </p:sp>
      <p:pic>
        <p:nvPicPr>
          <p:cNvPr id="2050" name="Picture 2" descr="Похожее изображение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0" b="14460"/>
          <a:stretch>
            <a:fillRect/>
          </a:stretch>
        </p:blipFill>
        <p:spPr bwMode="auto">
          <a:xfrm>
            <a:off x="539552" y="476672"/>
            <a:ext cx="60198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 3"/>
          <p:cNvSpPr txBox="1">
            <a:spLocks/>
          </p:cNvSpPr>
          <p:nvPr/>
        </p:nvSpPr>
        <p:spPr>
          <a:xfrm>
            <a:off x="6732240" y="1556792"/>
            <a:ext cx="2057400" cy="4419600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l" rtl="0" eaLnBrk="1" latinLnBrk="0" hangingPunct="1">
              <a:lnSpc>
                <a:spcPct val="125000"/>
              </a:lnSpc>
              <a:spcBef>
                <a:spcPts val="600"/>
              </a:spcBef>
              <a:spcAft>
                <a:spcPts val="1000"/>
              </a:spcAft>
              <a:buClr>
                <a:schemeClr val="accent2"/>
              </a:buClr>
              <a:buSzPct val="85000"/>
              <a:buFontTx/>
              <a:buNone/>
              <a:defRPr kumimoji="0" sz="16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298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where from can be </a:t>
            </a:r>
            <a:r>
              <a:rPr lang="en-US" sz="2400" dirty="0" smtClean="0">
                <a:latin typeface="Bahnschrift" panose="020B0502040204020203" pitchFamily="34" charset="0"/>
              </a:rPr>
              <a:t>found</a:t>
            </a:r>
            <a:r>
              <a:rPr lang="ru-RU" sz="2400" dirty="0" smtClean="0">
                <a:latin typeface="Bahnschrift" panose="020B0502040204020203" pitchFamily="34" charset="0"/>
              </a:rPr>
              <a:t>?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In the modernity of satyrs, we can hardly meet, and they will remain only </a:t>
            </a:r>
            <a:r>
              <a:rPr lang="en-US" dirty="0" smtClean="0">
                <a:latin typeface="Bahnschrift" panose="020B0502040204020203" pitchFamily="34" charset="0"/>
              </a:rPr>
              <a:t>myths.</a:t>
            </a:r>
          </a:p>
          <a:p>
            <a:r>
              <a:rPr lang="en-US" dirty="0">
                <a:latin typeface="Bahnschrift" panose="020B0502040204020203" pitchFamily="34" charset="0"/>
              </a:rPr>
              <a:t>Previously, satires could be found in forests, marshes and other overgrown places</a:t>
            </a:r>
          </a:p>
          <a:p>
            <a:endParaRPr lang="en-US" dirty="0"/>
          </a:p>
        </p:txBody>
      </p:sp>
      <p:pic>
        <p:nvPicPr>
          <p:cNvPr id="3074" name="Picture 2" descr="Картинки по запросу satyr art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r="1070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336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Reading!                  fLL3k$</a:t>
            </a:r>
            <a:endParaRPr lang="ru-RU" dirty="0"/>
          </a:p>
        </p:txBody>
      </p:sp>
      <p:pic>
        <p:nvPicPr>
          <p:cNvPr id="4098" name="Picture 2" descr="C:\Users\Relt\Downloads\ezgif.com-video-to-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136904" cy="458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80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38</TotalTime>
  <Words>98</Words>
  <Application>Microsoft Office PowerPoint</Application>
  <PresentationFormat>Экран (4:3)</PresentationFormat>
  <Paragraphs>9</Paragraphs>
  <Slides>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Бумажная</vt:lpstr>
      <vt:lpstr>Satyr Σάτυροι</vt:lpstr>
      <vt:lpstr>SATYR</vt:lpstr>
      <vt:lpstr>where from can be found?</vt:lpstr>
      <vt:lpstr>Thanks for Reading!                  fLL3k$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Satyr Σάτυροι</dc:title>
  <dc:creator>R3kt3r 1337</dc:creator>
  <cp:lastModifiedBy>R3kt3r 1337</cp:lastModifiedBy>
  <cp:revision>6</cp:revision>
  <dcterms:created xsi:type="dcterms:W3CDTF">2018-10-01T17:47:52Z</dcterms:created>
  <dcterms:modified xsi:type="dcterms:W3CDTF">2018-10-01T18:43:42Z</dcterms:modified>
</cp:coreProperties>
</file>